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38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10471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79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84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0431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7C4E91-E55A-4247-BC54-71C45F505976}" type="datetimeFigureOut">
              <a:rPr lang="en-US" smtClean="0"/>
              <a:t>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73DA8D-220C-1840-83D2-C9D62851F8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78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History Day Exhibit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5" y="0"/>
            <a:ext cx="11606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interactive elements to engage viewers with your exhibit. </a:t>
            </a:r>
          </a:p>
          <a:p>
            <a:r>
              <a:rPr lang="en-US" dirty="0"/>
              <a:t>They don’t have to be complicated or use lots of technology. </a:t>
            </a:r>
          </a:p>
          <a:p>
            <a:r>
              <a:rPr lang="en-US" dirty="0"/>
              <a:t>They must be DIRECTLY connected to your topic and RELEVANT in proving your argument. </a:t>
            </a:r>
          </a:p>
          <a:p>
            <a:r>
              <a:rPr lang="en-US" dirty="0"/>
              <a:t>Don’t forget you can use the space in front of your exhibit, on the table.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snazzy... but also make sure it describes your topic. </a:t>
            </a:r>
          </a:p>
          <a:p>
            <a:r>
              <a:rPr lang="en-US" dirty="0" smtClean="0"/>
              <a:t>“</a:t>
            </a:r>
            <a:r>
              <a:rPr lang="en-US" dirty="0"/>
              <a:t>Susan B. Anthony: or... “Votes for Women: Susan B. Anthony and the Fight for Suffrage” </a:t>
            </a:r>
            <a:endParaRPr lang="en-US" dirty="0" smtClean="0">
              <a:effectLst/>
            </a:endParaRPr>
          </a:p>
          <a:p>
            <a:r>
              <a:rPr lang="en-US" dirty="0" smtClean="0"/>
              <a:t>“</a:t>
            </a:r>
            <a:r>
              <a:rPr lang="en-US" dirty="0"/>
              <a:t>Agriculture in the 20th Century” or “Adapt or Die: The Impact of Revolutionary Changes in Agriculture in the 20th Century” </a:t>
            </a:r>
            <a:endParaRPr lang="en-US" dirty="0" smtClean="0">
              <a:effectLst/>
            </a:endParaRPr>
          </a:p>
          <a:p>
            <a:r>
              <a:rPr lang="en-US" dirty="0" smtClean="0"/>
              <a:t>“</a:t>
            </a:r>
            <a:r>
              <a:rPr lang="en-US" dirty="0"/>
              <a:t>Louis Pasteur” or “Pasteurization: The Concept that Changed the Way You Look at Milk “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include media in your exhibit. </a:t>
            </a:r>
          </a:p>
          <a:p>
            <a:r>
              <a:rPr lang="en-US" dirty="0"/>
              <a:t>The Rules: </a:t>
            </a:r>
          </a:p>
          <a:p>
            <a:r>
              <a:rPr lang="en-US" dirty="0" smtClean="0"/>
              <a:t>Media </a:t>
            </a:r>
            <a:r>
              <a:rPr lang="en-US" dirty="0"/>
              <a:t>devices (DVD players, projectors, video monitors, computer) used in an exhibit must not run for more than a total of 3 minutes and are subject to the 500-word limit. </a:t>
            </a:r>
            <a:endParaRPr lang="en-US" sz="3200" dirty="0"/>
          </a:p>
          <a:p>
            <a:pPr lvl="1"/>
            <a:r>
              <a:rPr lang="en-US" dirty="0" smtClean="0"/>
              <a:t>Viewers </a:t>
            </a:r>
            <a:r>
              <a:rPr lang="en-US" dirty="0"/>
              <a:t>and judges must be able to control media devices. </a:t>
            </a:r>
            <a:endParaRPr lang="en-US" sz="2800" dirty="0"/>
          </a:p>
          <a:p>
            <a:pPr lvl="1"/>
            <a:r>
              <a:rPr lang="en-US" dirty="0" smtClean="0"/>
              <a:t>Any </a:t>
            </a:r>
            <a:r>
              <a:rPr lang="en-US" dirty="0"/>
              <a:t>media devices must fit within the size limits of the exhibit. </a:t>
            </a:r>
            <a:endParaRPr lang="en-US" sz="2800" dirty="0"/>
          </a:p>
          <a:p>
            <a:pPr lvl="1"/>
            <a:r>
              <a:rPr lang="en-US" dirty="0" smtClean="0"/>
              <a:t>Any </a:t>
            </a:r>
            <a:r>
              <a:rPr lang="en-US" dirty="0"/>
              <a:t>media devices used should be integral to the exhibit – not a method to bypass the prohibition against live student involvement.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7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0"/>
            <a:ext cx="10028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Background/Historical Content</a:t>
            </a:r>
          </a:p>
          <a:p>
            <a:r>
              <a:rPr lang="en-US" dirty="0" smtClean="0"/>
              <a:t>Include 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Quotes</a:t>
            </a:r>
          </a:p>
          <a:p>
            <a:r>
              <a:rPr lang="en-US" dirty="0" smtClean="0"/>
              <a:t>Include </a:t>
            </a:r>
          </a:p>
          <a:p>
            <a:pPr lvl="1"/>
            <a:r>
              <a:rPr lang="en-US" dirty="0" smtClean="0"/>
              <a:t>What caused the topic/ “setting the scene”</a:t>
            </a:r>
          </a:p>
          <a:p>
            <a:pPr lvl="1"/>
            <a:r>
              <a:rPr lang="en-US" dirty="0" smtClean="0"/>
              <a:t>Was there events that </a:t>
            </a:r>
            <a:r>
              <a:rPr lang="en-US" dirty="0" smtClean="0"/>
              <a:t>caused </a:t>
            </a:r>
            <a:r>
              <a:rPr lang="en-US" dirty="0" smtClean="0"/>
              <a:t>your topic</a:t>
            </a:r>
          </a:p>
          <a:p>
            <a:pPr lvl="2"/>
            <a:r>
              <a:rPr lang="en-US" dirty="0" smtClean="0"/>
              <a:t>Was there a </a:t>
            </a:r>
            <a:r>
              <a:rPr lang="en-US" dirty="0" smtClean="0"/>
              <a:t>catalysis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Title- should be put at the top of the board or on a separate piece that fits on top</a:t>
            </a:r>
          </a:p>
          <a:p>
            <a:pPr lvl="1"/>
            <a:r>
              <a:rPr lang="en-US" dirty="0" smtClean="0"/>
              <a:t>Must be centered</a:t>
            </a:r>
          </a:p>
          <a:p>
            <a:pPr lvl="1"/>
            <a:r>
              <a:rPr lang="en-US" dirty="0" smtClean="0"/>
              <a:t>Not extending to side panels</a:t>
            </a:r>
          </a:p>
          <a:p>
            <a:pPr lvl="1"/>
            <a:r>
              <a:rPr lang="en-US" dirty="0" smtClean="0"/>
              <a:t>Large font MUST BE USED</a:t>
            </a:r>
          </a:p>
          <a:p>
            <a:r>
              <a:rPr lang="en-US" dirty="0" smtClean="0"/>
              <a:t>Thesis</a:t>
            </a:r>
          </a:p>
          <a:p>
            <a:pPr lvl="1"/>
            <a:r>
              <a:rPr lang="en-US" dirty="0" smtClean="0"/>
              <a:t>Must clear </a:t>
            </a:r>
          </a:p>
          <a:p>
            <a:pPr lvl="1"/>
            <a:r>
              <a:rPr lang="en-US" dirty="0" smtClean="0"/>
              <a:t>Include the theme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your topic</a:t>
            </a:r>
          </a:p>
          <a:p>
            <a:pPr lvl="1"/>
            <a:r>
              <a:rPr lang="en-US" dirty="0" smtClean="0"/>
              <a:t>Explain your topic to me as if I don’t know what it is</a:t>
            </a:r>
          </a:p>
          <a:p>
            <a:pPr lvl="1"/>
            <a:r>
              <a:rPr lang="en-US" dirty="0" smtClean="0"/>
              <a:t>Don’t us “my topic is” to start your sentence</a:t>
            </a:r>
          </a:p>
          <a:p>
            <a:pPr lvl="1"/>
            <a:r>
              <a:rPr lang="en-US" dirty="0" smtClean="0"/>
              <a:t>No first person</a:t>
            </a:r>
          </a:p>
          <a:p>
            <a:r>
              <a:rPr lang="en-US" dirty="0" smtClean="0"/>
              <a:t>What time period did it occur</a:t>
            </a:r>
          </a:p>
          <a:p>
            <a:pPr lvl="1"/>
            <a:r>
              <a:rPr lang="en-US" dirty="0" smtClean="0"/>
              <a:t>Give specific time periods</a:t>
            </a:r>
          </a:p>
          <a:p>
            <a:r>
              <a:rPr lang="en-US" dirty="0" smtClean="0"/>
              <a:t>5 specific points/actions to explain your topic</a:t>
            </a:r>
          </a:p>
          <a:p>
            <a:pPr lvl="1"/>
            <a:r>
              <a:rPr lang="en-US" dirty="0" smtClean="0"/>
              <a:t>Quotes</a:t>
            </a:r>
          </a:p>
          <a:p>
            <a:pPr lvl="1"/>
            <a:r>
              <a:rPr lang="en-US" dirty="0" smtClean="0"/>
              <a:t>Primary Document </a:t>
            </a:r>
          </a:p>
          <a:p>
            <a:pPr lvl="1"/>
            <a:r>
              <a:rPr lang="en-US" dirty="0" smtClean="0"/>
              <a:t>Pictures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871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Thesis Stand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the most important “thing” on your exhibit. </a:t>
            </a:r>
            <a:endParaRPr lang="en-US" dirty="0" smtClean="0">
              <a:effectLst/>
            </a:endParaRPr>
          </a:p>
          <a:p>
            <a:r>
              <a:rPr lang="en-US" dirty="0"/>
              <a:t>• Your thesis must be clear on your exhibit itself. </a:t>
            </a:r>
            <a:endParaRPr lang="en-US" dirty="0" smtClean="0">
              <a:effectLst/>
            </a:endParaRPr>
          </a:p>
          <a:p>
            <a:r>
              <a:rPr lang="en-US" dirty="0"/>
              <a:t>• You don’t need to label it as “thesis.” </a:t>
            </a:r>
            <a:endParaRPr lang="en-US" dirty="0" smtClean="0">
              <a:effectLst/>
            </a:endParaRPr>
          </a:p>
          <a:p>
            <a:r>
              <a:rPr lang="en-US" dirty="0"/>
              <a:t>• Instead use the font size, placement, and design elements to help it stand out.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Immediate Impact</a:t>
            </a:r>
          </a:p>
          <a:p>
            <a:pPr lvl="1"/>
            <a:r>
              <a:rPr lang="en-US" dirty="0"/>
              <a:t>Use your 5 specific examples</a:t>
            </a:r>
          </a:p>
          <a:p>
            <a:pPr lvl="1"/>
            <a:r>
              <a:rPr lang="en-US" dirty="0"/>
              <a:t>Remember immediate impact is during the </a:t>
            </a:r>
            <a:r>
              <a:rPr lang="en-US" dirty="0" smtClean="0"/>
              <a:t>topic’s </a:t>
            </a:r>
            <a:r>
              <a:rPr lang="en-US" dirty="0"/>
              <a:t>time period</a:t>
            </a:r>
          </a:p>
          <a:p>
            <a:r>
              <a:rPr lang="en-US" dirty="0"/>
              <a:t>Effect Contemporary People</a:t>
            </a:r>
          </a:p>
          <a:p>
            <a:pPr lvl="1"/>
            <a:r>
              <a:rPr lang="en-US" dirty="0"/>
              <a:t>What people thought</a:t>
            </a:r>
          </a:p>
          <a:p>
            <a:pPr lvl="2"/>
            <a:r>
              <a:rPr lang="en-US" dirty="0"/>
              <a:t>Quotes </a:t>
            </a:r>
          </a:p>
          <a:p>
            <a:pPr lvl="2"/>
            <a:r>
              <a:rPr lang="en-US" dirty="0"/>
              <a:t>Pictures of people </a:t>
            </a:r>
          </a:p>
          <a:p>
            <a:pPr lvl="1"/>
            <a:r>
              <a:rPr lang="en-US" dirty="0"/>
              <a:t>Who supported</a:t>
            </a:r>
          </a:p>
          <a:p>
            <a:pPr lvl="1"/>
            <a:r>
              <a:rPr lang="en-US" dirty="0"/>
              <a:t>Who opposed</a:t>
            </a:r>
          </a:p>
          <a:p>
            <a:pPr lvl="1"/>
            <a:r>
              <a:rPr lang="en-US" dirty="0"/>
              <a:t>Give specific examples </a:t>
            </a:r>
            <a:r>
              <a:rPr lang="en-US" dirty="0" smtClean="0"/>
              <a:t>and reasons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80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In Front of the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timeline of your topic </a:t>
            </a:r>
          </a:p>
          <a:p>
            <a:pPr lvl="1"/>
            <a:r>
              <a:rPr lang="en-US" dirty="0" smtClean="0"/>
              <a:t>You must have 10-15 events </a:t>
            </a:r>
          </a:p>
          <a:p>
            <a:pPr lvl="1"/>
            <a:r>
              <a:rPr lang="en-US" dirty="0" smtClean="0"/>
              <a:t>Do not put birthday or when they died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578077"/>
            <a:ext cx="10515600" cy="461158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Meets size requirements</a:t>
            </a:r>
          </a:p>
          <a:p>
            <a:pPr lvl="1"/>
            <a:r>
              <a:rPr lang="en-US" dirty="0"/>
              <a:t>No larger than 40 inches wide, 30 inches deep, and 6 feet high</a:t>
            </a:r>
          </a:p>
          <a:p>
            <a:pPr lvl="1"/>
            <a:r>
              <a:rPr lang="en-US" dirty="0"/>
              <a:t>Or if the exhibit is circular or rotating it is no more than 30 inches in diameter</a:t>
            </a:r>
          </a:p>
          <a:p>
            <a:pPr lvl="0"/>
            <a:r>
              <a:rPr lang="en-US" dirty="0"/>
              <a:t>Theme words used throughout</a:t>
            </a:r>
          </a:p>
          <a:p>
            <a:pPr lvl="0"/>
            <a:r>
              <a:rPr lang="en-US" dirty="0"/>
              <a:t>All pictures, graphs, illustrations, documents, visuals, etc. must include borders and must be labeled</a:t>
            </a:r>
          </a:p>
          <a:p>
            <a:pPr lvl="0"/>
            <a:r>
              <a:rPr lang="en-US" dirty="0"/>
              <a:t>Title and thesis should be properly displayed</a:t>
            </a:r>
          </a:p>
          <a:p>
            <a:pPr lvl="0"/>
            <a:r>
              <a:rPr lang="en-US" dirty="0"/>
              <a:t>A maximus of 500 original words can be on the exhibit</a:t>
            </a:r>
          </a:p>
          <a:p>
            <a:pPr lvl="0"/>
            <a:r>
              <a:rPr lang="en-US" dirty="0"/>
              <a:t>A minimum of 25 visuals display. Remember a minimum of 10 primary sources is required</a:t>
            </a:r>
          </a:p>
          <a:p>
            <a:pPr lvl="0"/>
            <a:r>
              <a:rPr lang="en-US" dirty="0" smtClean="0"/>
              <a:t>NOTHING </a:t>
            </a:r>
            <a:r>
              <a:rPr lang="en-US" dirty="0"/>
              <a:t>CAN BE HAND </a:t>
            </a:r>
            <a:r>
              <a:rPr lang="en-US" dirty="0" smtClean="0"/>
              <a:t>WRITTEN</a:t>
            </a:r>
          </a:p>
          <a:p>
            <a:pPr lvl="0"/>
            <a:r>
              <a:rPr lang="en-US" dirty="0" smtClean="0"/>
              <a:t>Color coordinate </a:t>
            </a:r>
          </a:p>
          <a:p>
            <a:pPr lvl="0"/>
            <a:r>
              <a:rPr lang="en-US" dirty="0" smtClean="0"/>
              <a:t>No empty spaces! Use the whole board</a:t>
            </a:r>
          </a:p>
          <a:p>
            <a:r>
              <a:rPr lang="en-US" dirty="0"/>
              <a:t>No Personal Pronouns</a:t>
            </a:r>
          </a:p>
          <a:p>
            <a:r>
              <a:rPr lang="en-US" dirty="0"/>
              <a:t>No simple sentences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47103" cy="4351338"/>
          </a:xfrm>
        </p:spPr>
        <p:txBody>
          <a:bodyPr/>
          <a:lstStyle/>
          <a:p>
            <a:r>
              <a:rPr lang="en-US" dirty="0"/>
              <a:t>Identify the sections you need. </a:t>
            </a:r>
          </a:p>
          <a:p>
            <a:r>
              <a:rPr lang="en-US" dirty="0"/>
              <a:t>Each section should be directly connected </a:t>
            </a:r>
            <a:r>
              <a:rPr lang="en-US" dirty="0" smtClean="0"/>
              <a:t>to supporting </a:t>
            </a:r>
            <a:r>
              <a:rPr lang="en-US" dirty="0"/>
              <a:t>your thesis. </a:t>
            </a:r>
          </a:p>
          <a:p>
            <a:r>
              <a:rPr lang="en-US" dirty="0"/>
              <a:t>Organize those sections in a logical way.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74" y="1327355"/>
            <a:ext cx="7091926" cy="47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Supporting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images, illustrations, documents, or other media can you incorporate? </a:t>
            </a:r>
            <a:endParaRPr lang="en-US" dirty="0" smtClean="0">
              <a:effectLst/>
            </a:endParaRPr>
          </a:p>
          <a:p>
            <a:r>
              <a:rPr lang="en-US" dirty="0"/>
              <a:t>• Each item should have a DIRECT connection to the argument you are making. </a:t>
            </a:r>
            <a:endParaRPr lang="en-US" dirty="0" smtClean="0">
              <a:effectLst/>
            </a:endParaRPr>
          </a:p>
          <a:p>
            <a:r>
              <a:rPr lang="en-US" dirty="0"/>
              <a:t>• Narrow it down! You will likely have found much more than you can put on your exhibit.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Interpretive 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citations tell the viewer where you found the image/illustration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Photo from Wisconsin Historical Society” 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do NOT count towards your word limit. </a:t>
            </a:r>
          </a:p>
          <a:p>
            <a:r>
              <a:rPr lang="en-US" dirty="0"/>
              <a:t>Interpretive captions analyze the supporting material. </a:t>
            </a:r>
            <a:endParaRPr lang="en-US" dirty="0" smtClean="0"/>
          </a:p>
          <a:p>
            <a:pPr lvl="1"/>
            <a:r>
              <a:rPr lang="en-US" dirty="0" smtClean="0"/>
              <a:t>They’re </a:t>
            </a:r>
            <a:r>
              <a:rPr lang="en-US" dirty="0"/>
              <a:t>important to show why the image/illustration is there. What does it mean?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DO count towards your word limit.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2015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Colors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right color choice sets the tone for your project. </a:t>
            </a:r>
          </a:p>
          <a:p>
            <a:r>
              <a:rPr lang="en-US" dirty="0" smtClean="0"/>
              <a:t>The </a:t>
            </a:r>
            <a:r>
              <a:rPr lang="en-US" dirty="0"/>
              <a:t>wrong colors can be confusing or even </a:t>
            </a:r>
            <a:r>
              <a:rPr lang="en-US" dirty="0" smtClean="0"/>
              <a:t>be offensive</a:t>
            </a:r>
            <a:r>
              <a:rPr lang="en-US" dirty="0"/>
              <a:t>. </a:t>
            </a:r>
          </a:p>
          <a:p>
            <a:r>
              <a:rPr lang="en-US" dirty="0" smtClean="0"/>
              <a:t>Which </a:t>
            </a:r>
            <a:r>
              <a:rPr lang="en-US" dirty="0"/>
              <a:t>colors would you use for an exhibit about the American Revolution? The Green Bay Packers? The women’s suffrage movement in the United States?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6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Fonts can be creative, but they should still be easy to read. </a:t>
            </a:r>
          </a:p>
          <a:p>
            <a:r>
              <a:rPr lang="en-US" dirty="0"/>
              <a:t>Save the fancy font for titles and section headers. </a:t>
            </a:r>
          </a:p>
          <a:p>
            <a:r>
              <a:rPr lang="en-US" dirty="0"/>
              <a:t>Use a more common font - Ariel, Times New Roman - for the main text. </a:t>
            </a:r>
          </a:p>
          <a:p>
            <a:r>
              <a:rPr lang="en-US" dirty="0"/>
              <a:t>Be sure to use a font size is large enough to read from about 2-3 feet away. That’s how far away your judges will stand from the exhibit. </a:t>
            </a:r>
          </a:p>
        </p:txBody>
      </p:sp>
    </p:spTree>
    <p:extLst>
      <p:ext uri="{BB962C8B-B14F-4D97-AF65-F5344CB8AC3E}">
        <p14:creationId xmlns:p14="http://schemas.microsoft.com/office/powerpoint/2010/main" val="1220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94</TotalTime>
  <Words>862</Words>
  <Application>Microsoft Macintosh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Gill Sans MT</vt:lpstr>
      <vt:lpstr>Impact</vt:lpstr>
      <vt:lpstr>Arial</vt:lpstr>
      <vt:lpstr>Badge</vt:lpstr>
      <vt:lpstr>National History Day Exhibit</vt:lpstr>
      <vt:lpstr>Make Your Thesis Stand Out</vt:lpstr>
      <vt:lpstr>How To Organize It?</vt:lpstr>
      <vt:lpstr>Identifying Supporting Material</vt:lpstr>
      <vt:lpstr>PowerPoint Presentation</vt:lpstr>
      <vt:lpstr>Writing Interpretive Captions</vt:lpstr>
      <vt:lpstr>PowerPoint Presentation</vt:lpstr>
      <vt:lpstr>Choose Your Colors </vt:lpstr>
      <vt:lpstr>Find Your Fonts</vt:lpstr>
      <vt:lpstr>PowerPoint Presentation</vt:lpstr>
      <vt:lpstr>Interactive Elements</vt:lpstr>
      <vt:lpstr>PowerPoint Presentation</vt:lpstr>
      <vt:lpstr>Title Matters</vt:lpstr>
      <vt:lpstr>Technology</vt:lpstr>
      <vt:lpstr>PowerPoint Presentation</vt:lpstr>
      <vt:lpstr>PowerPoint Presentation</vt:lpstr>
      <vt:lpstr>Left Panel</vt:lpstr>
      <vt:lpstr>Middle Panel</vt:lpstr>
      <vt:lpstr>Middle Panel</vt:lpstr>
      <vt:lpstr>Right Panel</vt:lpstr>
      <vt:lpstr>Area In Front of the Board</vt:lpstr>
      <vt:lpstr>Checklist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History Day Exhibit</dc:title>
  <dc:creator>Jillian Dunn</dc:creator>
  <cp:lastModifiedBy>Jillian Dunn</cp:lastModifiedBy>
  <cp:revision>10</cp:revision>
  <dcterms:created xsi:type="dcterms:W3CDTF">2017-03-23T18:52:04Z</dcterms:created>
  <dcterms:modified xsi:type="dcterms:W3CDTF">2019-01-02T14:48:27Z</dcterms:modified>
</cp:coreProperties>
</file>